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24"/>
  </p:notesMasterIdLst>
  <p:sldIdLst>
    <p:sldId id="256" r:id="rId2"/>
    <p:sldId id="257" r:id="rId3"/>
    <p:sldId id="258" r:id="rId4"/>
    <p:sldId id="259" r:id="rId5"/>
    <p:sldId id="260" r:id="rId6"/>
    <p:sldId id="261" r:id="rId7"/>
    <p:sldId id="288" r:id="rId8"/>
    <p:sldId id="289" r:id="rId9"/>
    <p:sldId id="290" r:id="rId10"/>
    <p:sldId id="266" r:id="rId11"/>
    <p:sldId id="273" r:id="rId12"/>
    <p:sldId id="262" r:id="rId13"/>
    <p:sldId id="267" r:id="rId14"/>
    <p:sldId id="268" r:id="rId15"/>
    <p:sldId id="271" r:id="rId16"/>
    <p:sldId id="285" r:id="rId17"/>
    <p:sldId id="286" r:id="rId18"/>
    <p:sldId id="287" r:id="rId19"/>
    <p:sldId id="270" r:id="rId20"/>
    <p:sldId id="284" r:id="rId21"/>
    <p:sldId id="292"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6"/>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err="1"/>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a:t>Google eventos</a:t>
          </a:r>
          <a:endParaRPr lang="en-US"/>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1BC7A4C8-2E63-CD41-938E-D64D2E657094}">
      <dgm:prSet/>
      <dgm:spPr/>
      <dgm:t>
        <a:bodyPr/>
        <a:lstStyle/>
        <a:p>
          <a:pPr>
            <a:lnSpc>
              <a:spcPct val="100000"/>
            </a:lnSpc>
          </a:pPr>
          <a:r>
            <a:rPr lang="pt-BR" dirty="0"/>
            <a:t>SA-</a:t>
          </a:r>
          <a:r>
            <a:rPr lang="pt-BR" dirty="0" err="1"/>
            <a:t>Trans</a:t>
          </a:r>
          <a:endParaRPr lang="pt-BR" dirty="0"/>
        </a:p>
      </dgm:t>
    </dgm:pt>
    <dgm:pt modelId="{674A43E3-F0C7-7344-BB1F-3C149799343A}" type="parTrans" cxnId="{C136420A-25DA-7B45-90B1-E1FB931B1EFF}">
      <dgm:prSet/>
      <dgm:spPr/>
      <dgm:t>
        <a:bodyPr/>
        <a:lstStyle/>
        <a:p>
          <a:endParaRPr lang="pt-BR"/>
        </a:p>
      </dgm:t>
    </dgm:pt>
    <dgm:pt modelId="{C21C45B7-6FE5-F54C-A617-1336DBAF41D9}" type="sibTrans" cxnId="{C136420A-25DA-7B45-90B1-E1FB931B1EFF}">
      <dgm:prSet/>
      <dgm:spPr/>
      <dgm:t>
        <a:bodyPr/>
        <a:lstStyle/>
        <a:p>
          <a:endParaRPr lang="pt-BR"/>
        </a:p>
      </dgm:t>
    </dgm:pt>
    <dgm:pt modelId="{5C9A7303-68C1-4ECD-9A35-0DF82FB3C900}" type="pres">
      <dgm:prSet presAssocID="{B109A86A-E246-4CE0-AC0E-FAED2B47991A}" presName="root" presStyleCnt="0">
        <dgm:presLayoutVars>
          <dgm:dir/>
          <dgm:resizeHandles val="exact"/>
        </dgm:presLayoutVars>
      </dgm:prSet>
      <dgm:spPr/>
    </dgm:pt>
    <dgm:pt modelId="{DCDCA4CB-D4A1-454E-85C1-6D6C5E1521A0}" type="pres">
      <dgm:prSet presAssocID="{1BC7A4C8-2E63-CD41-938E-D64D2E657094}" presName="compNode" presStyleCnt="0"/>
      <dgm:spPr/>
    </dgm:pt>
    <dgm:pt modelId="{7977B79D-8105-B743-BFB0-29D6030B80E3}" type="pres">
      <dgm:prSet presAssocID="{1BC7A4C8-2E63-CD41-938E-D64D2E657094}" presName="bgRect" presStyleLbl="bgShp" presStyleIdx="0" presStyleCnt="6"/>
      <dgm:spPr/>
    </dgm:pt>
    <dgm:pt modelId="{99058FB6-F330-6B45-830E-928D31BF1CC3}" type="pres">
      <dgm:prSet presAssocID="{1BC7A4C8-2E63-CD41-938E-D64D2E657094}" presName="iconRect" presStyleLbl="node1" presStyleIdx="0" presStyleCnt="6" custAng="10800000" custFlipVert="0" custFlipHor="0" custScaleX="12137" custScaleY="12137" custLinFactNeighborX="3281" custLinFactNeighborY="3937"/>
      <dgm:spPr/>
    </dgm:pt>
    <dgm:pt modelId="{C0092302-CD20-C548-9E33-E8F9400192C2}" type="pres">
      <dgm:prSet presAssocID="{1BC7A4C8-2E63-CD41-938E-D64D2E657094}" presName="spaceRect" presStyleCnt="0"/>
      <dgm:spPr/>
    </dgm:pt>
    <dgm:pt modelId="{33F75053-FEF5-2A45-9F85-D4A77B1E4692}" type="pres">
      <dgm:prSet presAssocID="{1BC7A4C8-2E63-CD41-938E-D64D2E657094}" presName="parTx" presStyleLbl="revTx" presStyleIdx="0" presStyleCnt="6">
        <dgm:presLayoutVars>
          <dgm:chMax val="0"/>
          <dgm:chPref val="0"/>
        </dgm:presLayoutVars>
      </dgm:prSet>
      <dgm:spPr/>
    </dgm:pt>
    <dgm:pt modelId="{B13142D9-F1F0-8F4F-B715-CC469ED02878}" type="pres">
      <dgm:prSet presAssocID="{C21C45B7-6FE5-F54C-A617-1336DBAF41D9}" presName="sibTrans" presStyleCnt="0"/>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1" presStyleCnt="6"/>
      <dgm:spPr/>
    </dgm:pt>
    <dgm:pt modelId="{44CDCC4E-2C04-4880-99AA-DE52AEAEF809}" type="pres">
      <dgm:prSet presAssocID="{168308FE-E60D-4160-B4B2-7C7B4722A307}" presName="iconRect" presStyleLbl="node1" presStyleIdx="1" presStyleCnt="6"/>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1" presStyleCnt="6">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2" presStyleCnt="6"/>
      <dgm:spPr/>
    </dgm:pt>
    <dgm:pt modelId="{E888AF2C-0C19-40D3-972F-7BB019AD8D96}" type="pres">
      <dgm:prSet presAssocID="{C4B0A170-5F33-44E6-9EEE-C05E628F8CCB}" presName="iconRect" presStyleLbl="node1" presStyleIdx="2"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2" presStyleCnt="6">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3" presStyleCnt="6"/>
      <dgm:spPr/>
    </dgm:pt>
    <dgm:pt modelId="{627ACBBB-701F-406B-B653-460E4CEBE5F2}" type="pres">
      <dgm:prSet presAssocID="{577C9781-FCA0-4E38-AF1E-EEDEE3621E6B}"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3" presStyleCnt="6">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4" presStyleCnt="6"/>
      <dgm:spPr/>
    </dgm:pt>
    <dgm:pt modelId="{CEE144A1-A725-4E6C-B0AA-CDE136CC7199}" type="pres">
      <dgm:prSet presAssocID="{57F740CD-4C87-41EA-AB78-AF7C367838CA}"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4" presStyleCnt="6">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5" presStyleCnt="6"/>
      <dgm:spPr/>
    </dgm:pt>
    <dgm:pt modelId="{01C3B501-6C94-42E9-980E-AF1751FB12E5}" type="pres">
      <dgm:prSet presAssocID="{19327E4E-257F-4FFD-B031-A4436FB5AEC0}"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5" presStyleCnt="6">
        <dgm:presLayoutVars>
          <dgm:chMax val="0"/>
          <dgm:chPref val="0"/>
        </dgm:presLayoutVars>
      </dgm:prSet>
      <dgm:spPr/>
    </dgm:pt>
  </dgm:ptLst>
  <dgm:cxnLst>
    <dgm:cxn modelId="{C136420A-25DA-7B45-90B1-E1FB931B1EFF}" srcId="{B109A86A-E246-4CE0-AC0E-FAED2B47991A}" destId="{1BC7A4C8-2E63-CD41-938E-D64D2E657094}" srcOrd="0" destOrd="0" parTransId="{674A43E3-F0C7-7344-BB1F-3C149799343A}" sibTransId="{C21C45B7-6FE5-F54C-A617-1336DBAF41D9}"/>
    <dgm:cxn modelId="{148E022A-802D-7A4A-896D-CF7F3D0204B9}" type="presOf" srcId="{1BC7A4C8-2E63-CD41-938E-D64D2E657094}" destId="{33F75053-FEF5-2A45-9F85-D4A77B1E4692}" srcOrd="0" destOrd="0" presId="urn:microsoft.com/office/officeart/2018/2/layout/IconVerticalSolidList"/>
    <dgm:cxn modelId="{27A3DF41-72A3-4904-A26F-57DB0B3AD2E8}" srcId="{B109A86A-E246-4CE0-AC0E-FAED2B47991A}" destId="{57F740CD-4C87-41EA-AB78-AF7C367838CA}" srcOrd="4" destOrd="0" parTransId="{8FDCDB11-4AB1-4BE5-A5EE-0572D79A7E3F}" sibTransId="{AF0DA44A-81BA-416D-A926-DA6A20C6F1F6}"/>
    <dgm:cxn modelId="{E6230653-725B-483E-AEF2-E971BBA05FEA}" srcId="{B109A86A-E246-4CE0-AC0E-FAED2B47991A}" destId="{168308FE-E60D-4160-B4B2-7C7B4722A307}" srcOrd="1" destOrd="0" parTransId="{F1106766-5717-4D15-985E-3384C3255E09}" sibTransId="{146CB9D3-7379-4BCF-B49C-2E3367B5A069}"/>
    <dgm:cxn modelId="{66A90469-06B9-4259-8615-5CCE4CCDA51D}" srcId="{B109A86A-E246-4CE0-AC0E-FAED2B47991A}" destId="{577C9781-FCA0-4E38-AF1E-EEDEE3621E6B}" srcOrd="3" destOrd="0" parTransId="{37AA63F7-9824-4488-B693-0DF1E24E4CBC}" sibTransId="{49B06645-ADAD-402F-A97F-8113864B4ADC}"/>
    <dgm:cxn modelId="{2E4F1981-02FB-984D-9512-13ED7E41B805}" type="presOf" srcId="{19327E4E-257F-4FFD-B031-A4436FB5AEC0}" destId="{B6CE788D-3CDE-4611-AB90-E4D631B72988}" srcOrd="0" destOrd="0" presId="urn:microsoft.com/office/officeart/2018/2/layout/IconVerticalSolidList"/>
    <dgm:cxn modelId="{A5C43A94-8A06-0340-AD58-F76CE4A8605E}" type="presOf" srcId="{168308FE-E60D-4160-B4B2-7C7B4722A307}" destId="{5ED3C37B-32E7-4F3F-8300-9D803F73A34E}" srcOrd="0" destOrd="0" presId="urn:microsoft.com/office/officeart/2018/2/layout/IconVerticalSolidList"/>
    <dgm:cxn modelId="{17FCEF9A-B4AC-4B49-8FFB-AC92B3E8CCFC}" type="presOf" srcId="{C4B0A170-5F33-44E6-9EEE-C05E628F8CCB}" destId="{8884AB12-9A3B-4432-B7A9-559D2F2AE37A}" srcOrd="0" destOrd="0" presId="urn:microsoft.com/office/officeart/2018/2/layout/IconVerticalSolidList"/>
    <dgm:cxn modelId="{57C9E8B1-10DD-4733-A835-70E403401F1A}" srcId="{B109A86A-E246-4CE0-AC0E-FAED2B47991A}" destId="{C4B0A170-5F33-44E6-9EEE-C05E628F8CCB}" srcOrd="2" destOrd="0" parTransId="{00FBF26A-7211-473A-9427-1F866EDE63C7}" sibTransId="{E411D409-FEEA-4BB8-80B3-1F6F60A8839C}"/>
    <dgm:cxn modelId="{75E2CBC8-1CEA-A148-A739-7C83B93FE1A8}" type="presOf" srcId="{57F740CD-4C87-41EA-AB78-AF7C367838CA}" destId="{A14E09F6-263C-4029-871E-DACD00F475D2}" srcOrd="0" destOrd="0" presId="urn:microsoft.com/office/officeart/2018/2/layout/IconVerticalSolidList"/>
    <dgm:cxn modelId="{AD8324D5-98CA-AC4D-93E1-160FF414CB20}"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5" destOrd="0" parTransId="{E7B4EF2D-8990-4A6C-9D80-C9AFE798D5C4}" sibTransId="{02C3CDD7-F62C-4051-8A35-0E0E4466A945}"/>
    <dgm:cxn modelId="{D6DAEB02-3825-AA4D-A264-9EC90CD9E2B7}" type="presParOf" srcId="{5C9A7303-68C1-4ECD-9A35-0DF82FB3C900}" destId="{DCDCA4CB-D4A1-454E-85C1-6D6C5E1521A0}" srcOrd="0" destOrd="0" presId="urn:microsoft.com/office/officeart/2018/2/layout/IconVerticalSolidList"/>
    <dgm:cxn modelId="{F5C506A7-C8C1-474C-BC23-F9D8B38B8DBE}" type="presParOf" srcId="{DCDCA4CB-D4A1-454E-85C1-6D6C5E1521A0}" destId="{7977B79D-8105-B743-BFB0-29D6030B80E3}" srcOrd="0" destOrd="0" presId="urn:microsoft.com/office/officeart/2018/2/layout/IconVerticalSolidList"/>
    <dgm:cxn modelId="{925C7CC7-EB70-A94D-9D12-8AB2CB9E09BA}" type="presParOf" srcId="{DCDCA4CB-D4A1-454E-85C1-6D6C5E1521A0}" destId="{99058FB6-F330-6B45-830E-928D31BF1CC3}" srcOrd="1" destOrd="0" presId="urn:microsoft.com/office/officeart/2018/2/layout/IconVerticalSolidList"/>
    <dgm:cxn modelId="{DEEF91C8-3909-D143-9CC7-FF90C90386F7}" type="presParOf" srcId="{DCDCA4CB-D4A1-454E-85C1-6D6C5E1521A0}" destId="{C0092302-CD20-C548-9E33-E8F9400192C2}" srcOrd="2" destOrd="0" presId="urn:microsoft.com/office/officeart/2018/2/layout/IconVerticalSolidList"/>
    <dgm:cxn modelId="{BCB53404-3E52-2A44-9CA2-091FE31E07CE}" type="presParOf" srcId="{DCDCA4CB-D4A1-454E-85C1-6D6C5E1521A0}" destId="{33F75053-FEF5-2A45-9F85-D4A77B1E4692}" srcOrd="3" destOrd="0" presId="urn:microsoft.com/office/officeart/2018/2/layout/IconVerticalSolidList"/>
    <dgm:cxn modelId="{4981FECD-D6C5-F24A-9B3B-29B38E910329}" type="presParOf" srcId="{5C9A7303-68C1-4ECD-9A35-0DF82FB3C900}" destId="{B13142D9-F1F0-8F4F-B715-CC469ED02878}" srcOrd="1" destOrd="0" presId="urn:microsoft.com/office/officeart/2018/2/layout/IconVerticalSolidList"/>
    <dgm:cxn modelId="{D91AB008-F6CB-C34C-8324-8FFE90A4708C}" type="presParOf" srcId="{5C9A7303-68C1-4ECD-9A35-0DF82FB3C900}" destId="{A2CBEF2B-254A-48C8-B315-EA92FF9CA2F8}" srcOrd="2" destOrd="0" presId="urn:microsoft.com/office/officeart/2018/2/layout/IconVerticalSolidList"/>
    <dgm:cxn modelId="{399CE205-24E3-3142-99DC-FFD3BB2DA95B}" type="presParOf" srcId="{A2CBEF2B-254A-48C8-B315-EA92FF9CA2F8}" destId="{E6BB3707-C31D-480F-9409-7066FB9BF88F}" srcOrd="0" destOrd="0" presId="urn:microsoft.com/office/officeart/2018/2/layout/IconVerticalSolidList"/>
    <dgm:cxn modelId="{C4767E0C-6F96-1D48-9D9A-C7F9699938BB}" type="presParOf" srcId="{A2CBEF2B-254A-48C8-B315-EA92FF9CA2F8}" destId="{44CDCC4E-2C04-4880-99AA-DE52AEAEF809}" srcOrd="1" destOrd="0" presId="urn:microsoft.com/office/officeart/2018/2/layout/IconVerticalSolidList"/>
    <dgm:cxn modelId="{06700AA8-8285-AF41-A2D9-B663081CA1E6}" type="presParOf" srcId="{A2CBEF2B-254A-48C8-B315-EA92FF9CA2F8}" destId="{629AA68D-DAB6-42DC-A68F-A216AA7F850B}" srcOrd="2" destOrd="0" presId="urn:microsoft.com/office/officeart/2018/2/layout/IconVerticalSolidList"/>
    <dgm:cxn modelId="{85656D0E-2DC4-9B4C-A943-FF406BFADFBB}" type="presParOf" srcId="{A2CBEF2B-254A-48C8-B315-EA92FF9CA2F8}" destId="{5ED3C37B-32E7-4F3F-8300-9D803F73A34E}" srcOrd="3" destOrd="0" presId="urn:microsoft.com/office/officeart/2018/2/layout/IconVerticalSolidList"/>
    <dgm:cxn modelId="{3E00A6A8-E693-DB4B-A244-2B966244A038}" type="presParOf" srcId="{5C9A7303-68C1-4ECD-9A35-0DF82FB3C900}" destId="{8F363755-3333-4FE6-9086-487A1949289F}" srcOrd="3" destOrd="0" presId="urn:microsoft.com/office/officeart/2018/2/layout/IconVerticalSolidList"/>
    <dgm:cxn modelId="{03838CCC-5C14-9E43-AC65-66EE44F070E7}" type="presParOf" srcId="{5C9A7303-68C1-4ECD-9A35-0DF82FB3C900}" destId="{F91B9E69-6D2B-4D76-B9AC-78DE054B59FC}" srcOrd="4" destOrd="0" presId="urn:microsoft.com/office/officeart/2018/2/layout/IconVerticalSolidList"/>
    <dgm:cxn modelId="{4B344755-9BA1-6F4D-8FCA-AEE3FCCD37A3}" type="presParOf" srcId="{F91B9E69-6D2B-4D76-B9AC-78DE054B59FC}" destId="{245F00B7-B6BF-40A5-92E5-2D8630ACB596}" srcOrd="0" destOrd="0" presId="urn:microsoft.com/office/officeart/2018/2/layout/IconVerticalSolidList"/>
    <dgm:cxn modelId="{96B234AE-1675-7646-AE25-8557CFDB21B7}" type="presParOf" srcId="{F91B9E69-6D2B-4D76-B9AC-78DE054B59FC}" destId="{E888AF2C-0C19-40D3-972F-7BB019AD8D96}" srcOrd="1" destOrd="0" presId="urn:microsoft.com/office/officeart/2018/2/layout/IconVerticalSolidList"/>
    <dgm:cxn modelId="{01D0B7A6-0BAA-0E45-A07E-0C5CA284C338}" type="presParOf" srcId="{F91B9E69-6D2B-4D76-B9AC-78DE054B59FC}" destId="{7169C197-291E-4790-828E-670CBFFCDA92}" srcOrd="2" destOrd="0" presId="urn:microsoft.com/office/officeart/2018/2/layout/IconVerticalSolidList"/>
    <dgm:cxn modelId="{51F9154E-1C87-7D4C-B6D4-5281650C2D75}" type="presParOf" srcId="{F91B9E69-6D2B-4D76-B9AC-78DE054B59FC}" destId="{8884AB12-9A3B-4432-B7A9-559D2F2AE37A}" srcOrd="3" destOrd="0" presId="urn:microsoft.com/office/officeart/2018/2/layout/IconVerticalSolidList"/>
    <dgm:cxn modelId="{EB5B6BB2-6084-8547-A286-CC7CC815D666}" type="presParOf" srcId="{5C9A7303-68C1-4ECD-9A35-0DF82FB3C900}" destId="{F1DA3685-F416-41D7-89EF-9DE1C0AE1A21}" srcOrd="5" destOrd="0" presId="urn:microsoft.com/office/officeart/2018/2/layout/IconVerticalSolidList"/>
    <dgm:cxn modelId="{5446E87E-88AF-4E4B-B2C6-C0504AC783F4}" type="presParOf" srcId="{5C9A7303-68C1-4ECD-9A35-0DF82FB3C900}" destId="{B9A42084-BED4-4B59-A414-3DB571720D01}" srcOrd="6" destOrd="0" presId="urn:microsoft.com/office/officeart/2018/2/layout/IconVerticalSolidList"/>
    <dgm:cxn modelId="{5BAED1A6-24DB-2D42-8C26-9119729C8791}" type="presParOf" srcId="{B9A42084-BED4-4B59-A414-3DB571720D01}" destId="{24223961-4EF0-45B0-9B00-C03B6E00986D}" srcOrd="0" destOrd="0" presId="urn:microsoft.com/office/officeart/2018/2/layout/IconVerticalSolidList"/>
    <dgm:cxn modelId="{86E6D3E8-AE85-6C4A-97ED-B4C36F1100E1}" type="presParOf" srcId="{B9A42084-BED4-4B59-A414-3DB571720D01}" destId="{627ACBBB-701F-406B-B653-460E4CEBE5F2}" srcOrd="1" destOrd="0" presId="urn:microsoft.com/office/officeart/2018/2/layout/IconVerticalSolidList"/>
    <dgm:cxn modelId="{5A3E3B9E-AA1F-4640-8ACA-39350D874247}" type="presParOf" srcId="{B9A42084-BED4-4B59-A414-3DB571720D01}" destId="{404BEE91-2C56-46DC-B3F9-20B4C19DAD8D}" srcOrd="2" destOrd="0" presId="urn:microsoft.com/office/officeart/2018/2/layout/IconVerticalSolidList"/>
    <dgm:cxn modelId="{C231CAD9-1CD0-F54C-B2AB-8929CBB76665}" type="presParOf" srcId="{B9A42084-BED4-4B59-A414-3DB571720D01}" destId="{35EC7C26-55DA-4129-A07A-F745FDFFF692}" srcOrd="3" destOrd="0" presId="urn:microsoft.com/office/officeart/2018/2/layout/IconVerticalSolidList"/>
    <dgm:cxn modelId="{5D8BE7F5-C341-744D-8002-ABE1B0659C4F}" type="presParOf" srcId="{5C9A7303-68C1-4ECD-9A35-0DF82FB3C900}" destId="{101C1822-12C4-4C8F-858E-1B6B3C177953}" srcOrd="7" destOrd="0" presId="urn:microsoft.com/office/officeart/2018/2/layout/IconVerticalSolidList"/>
    <dgm:cxn modelId="{EE31EDBF-8DA7-DF46-AF8A-11853F58CD29}" type="presParOf" srcId="{5C9A7303-68C1-4ECD-9A35-0DF82FB3C900}" destId="{52B60889-6B2D-44BF-92C9-8386024B7A25}" srcOrd="8" destOrd="0" presId="urn:microsoft.com/office/officeart/2018/2/layout/IconVerticalSolidList"/>
    <dgm:cxn modelId="{79D1809B-C0B0-A14D-B156-4F1BAE3323A4}" type="presParOf" srcId="{52B60889-6B2D-44BF-92C9-8386024B7A25}" destId="{6328907A-1650-4FA0-98E2-5BBA0B776441}" srcOrd="0" destOrd="0" presId="urn:microsoft.com/office/officeart/2018/2/layout/IconVerticalSolidList"/>
    <dgm:cxn modelId="{F245EA5C-7A30-B144-82E5-2A7C77A54344}" type="presParOf" srcId="{52B60889-6B2D-44BF-92C9-8386024B7A25}" destId="{CEE144A1-A725-4E6C-B0AA-CDE136CC7199}" srcOrd="1" destOrd="0" presId="urn:microsoft.com/office/officeart/2018/2/layout/IconVerticalSolidList"/>
    <dgm:cxn modelId="{5709659B-FE1F-C144-9345-7D820AA62CF4}" type="presParOf" srcId="{52B60889-6B2D-44BF-92C9-8386024B7A25}" destId="{61524446-20A1-4E6B-B3A4-BD313A9C1340}" srcOrd="2" destOrd="0" presId="urn:microsoft.com/office/officeart/2018/2/layout/IconVerticalSolidList"/>
    <dgm:cxn modelId="{9374A820-F16A-0B4B-8F05-08EE7B43DA24}" type="presParOf" srcId="{52B60889-6B2D-44BF-92C9-8386024B7A25}" destId="{A14E09F6-263C-4029-871E-DACD00F475D2}" srcOrd="3" destOrd="0" presId="urn:microsoft.com/office/officeart/2018/2/layout/IconVerticalSolidList"/>
    <dgm:cxn modelId="{FA1A8BC2-DF67-4542-814C-825EB2AB27F3}" type="presParOf" srcId="{5C9A7303-68C1-4ECD-9A35-0DF82FB3C900}" destId="{32DF92D7-2EA0-4524-9CC7-41AA768C17DC}" srcOrd="9" destOrd="0" presId="urn:microsoft.com/office/officeart/2018/2/layout/IconVerticalSolidList"/>
    <dgm:cxn modelId="{ACE44749-AF59-004A-A6F8-DA553397CA52}" type="presParOf" srcId="{5C9A7303-68C1-4ECD-9A35-0DF82FB3C900}" destId="{42AC309F-4C44-4FA8-B333-67456721BF9E}" srcOrd="10" destOrd="0" presId="urn:microsoft.com/office/officeart/2018/2/layout/IconVerticalSolidList"/>
    <dgm:cxn modelId="{451E4884-59E7-A64D-BA96-783B245B16D6}" type="presParOf" srcId="{42AC309F-4C44-4FA8-B333-67456721BF9E}" destId="{E5F3787D-3184-4317-9313-EB8F9C690387}" srcOrd="0" destOrd="0" presId="urn:microsoft.com/office/officeart/2018/2/layout/IconVerticalSolidList"/>
    <dgm:cxn modelId="{A53B97CA-A939-5440-ACD6-FE6C50AA4AB3}" type="presParOf" srcId="{42AC309F-4C44-4FA8-B333-67456721BF9E}" destId="{01C3B501-6C94-42E9-980E-AF1751FB12E5}" srcOrd="1" destOrd="0" presId="urn:microsoft.com/office/officeart/2018/2/layout/IconVerticalSolidList"/>
    <dgm:cxn modelId="{1F1B2032-F8DD-D849-902D-16D9439C0773}" type="presParOf" srcId="{42AC309F-4C44-4FA8-B333-67456721BF9E}" destId="{A34B45EA-F24A-44C7-9CEF-6A64475F6DD7}" srcOrd="2" destOrd="0" presId="urn:microsoft.com/office/officeart/2018/2/layout/IconVerticalSolidList"/>
    <dgm:cxn modelId="{D00C9DA3-E560-A745-8B3F-86054506F7AC}"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7B79D-8105-B743-BFB0-29D6030B80E3}">
      <dsp:nvSpPr>
        <dsp:cNvPr id="0" name=""/>
        <dsp:cNvSpPr/>
      </dsp:nvSpPr>
      <dsp:spPr>
        <a:xfrm>
          <a:off x="0" y="1607"/>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58FB6-F330-6B45-830E-928D31BF1CC3}">
      <dsp:nvSpPr>
        <dsp:cNvPr id="0" name=""/>
        <dsp:cNvSpPr/>
      </dsp:nvSpPr>
      <dsp:spPr>
        <a:xfrm rot="10800000">
          <a:off x="385039" y="336037"/>
          <a:ext cx="45720" cy="45720"/>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F75053-FEF5-2A45-9F85-D4A77B1E4692}">
      <dsp:nvSpPr>
        <dsp:cNvPr id="0" name=""/>
        <dsp:cNvSpPr/>
      </dsp:nvSpPr>
      <dsp:spPr>
        <a:xfrm>
          <a:off x="791081" y="1607"/>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dirty="0"/>
            <a:t>SA-</a:t>
          </a:r>
          <a:r>
            <a:rPr lang="pt-BR" sz="1900" kern="1200" dirty="0" err="1"/>
            <a:t>Trans</a:t>
          </a:r>
          <a:endParaRPr lang="pt-BR" sz="1900" kern="1200" dirty="0"/>
        </a:p>
      </dsp:txBody>
      <dsp:txXfrm>
        <a:off x="791081" y="1607"/>
        <a:ext cx="4860418" cy="684918"/>
      </dsp:txXfrm>
    </dsp:sp>
    <dsp:sp modelId="{E6BB3707-C31D-480F-9409-7066FB9BF88F}">
      <dsp:nvSpPr>
        <dsp:cNvPr id="0" name=""/>
        <dsp:cNvSpPr/>
      </dsp:nvSpPr>
      <dsp:spPr>
        <a:xfrm>
          <a:off x="0" y="857755"/>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07187" y="1011862"/>
          <a:ext cx="376705" cy="37670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791081" y="857755"/>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dirty="0" err="1"/>
            <a:t>SP-Trans</a:t>
          </a:r>
          <a:endParaRPr lang="en-US" sz="1900" kern="1200" dirty="0"/>
        </a:p>
      </dsp:txBody>
      <dsp:txXfrm>
        <a:off x="791081" y="857755"/>
        <a:ext cx="4860418" cy="684918"/>
      </dsp:txXfrm>
    </dsp:sp>
    <dsp:sp modelId="{245F00B7-B6BF-40A5-92E5-2D8630ACB596}">
      <dsp:nvSpPr>
        <dsp:cNvPr id="0" name=""/>
        <dsp:cNvSpPr/>
      </dsp:nvSpPr>
      <dsp:spPr>
        <a:xfrm>
          <a:off x="0" y="1713904"/>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07187" y="1868010"/>
          <a:ext cx="376705" cy="37670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791081" y="1713904"/>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791081" y="1713904"/>
        <a:ext cx="4860418" cy="684918"/>
      </dsp:txXfrm>
    </dsp:sp>
    <dsp:sp modelId="{24223961-4EF0-45B0-9B00-C03B6E00986D}">
      <dsp:nvSpPr>
        <dsp:cNvPr id="0" name=""/>
        <dsp:cNvSpPr/>
      </dsp:nvSpPr>
      <dsp:spPr>
        <a:xfrm>
          <a:off x="0" y="2570052"/>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07187" y="2724159"/>
          <a:ext cx="376705" cy="376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791081" y="2570052"/>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791081" y="2570052"/>
        <a:ext cx="4860418" cy="684918"/>
      </dsp:txXfrm>
    </dsp:sp>
    <dsp:sp modelId="{6328907A-1650-4FA0-98E2-5BBA0B776441}">
      <dsp:nvSpPr>
        <dsp:cNvPr id="0" name=""/>
        <dsp:cNvSpPr/>
      </dsp:nvSpPr>
      <dsp:spPr>
        <a:xfrm>
          <a:off x="0" y="3426200"/>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07187" y="3580307"/>
          <a:ext cx="376705" cy="376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791081" y="3426200"/>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Google eventos</a:t>
          </a:r>
          <a:endParaRPr lang="en-US" sz="1900" kern="1200"/>
        </a:p>
      </dsp:txBody>
      <dsp:txXfrm>
        <a:off x="791081" y="3426200"/>
        <a:ext cx="4860418" cy="684918"/>
      </dsp:txXfrm>
    </dsp:sp>
    <dsp:sp modelId="{E5F3787D-3184-4317-9313-EB8F9C690387}">
      <dsp:nvSpPr>
        <dsp:cNvPr id="0" name=""/>
        <dsp:cNvSpPr/>
      </dsp:nvSpPr>
      <dsp:spPr>
        <a:xfrm>
          <a:off x="0" y="4282348"/>
          <a:ext cx="5651500" cy="6849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07187" y="4436455"/>
          <a:ext cx="376705" cy="376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791081" y="4282348"/>
          <a:ext cx="4860418" cy="684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87" tIns="72487" rIns="72487" bIns="72487"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791081" y="4282348"/>
        <a:ext cx="4860418" cy="684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19/06/2020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274526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12</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13</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14</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15</a:t>
            </a:fld>
            <a:endParaRPr lang="pt-BR"/>
          </a:p>
        </p:txBody>
      </p:sp>
    </p:spTree>
    <p:extLst>
      <p:ext uri="{BB962C8B-B14F-4D97-AF65-F5344CB8AC3E}">
        <p14:creationId xmlns:p14="http://schemas.microsoft.com/office/powerpoint/2010/main" val="68890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16</a:t>
            </a:fld>
            <a:endParaRPr lang="pt-BR"/>
          </a:p>
        </p:txBody>
      </p:sp>
    </p:spTree>
    <p:extLst>
      <p:ext uri="{BB962C8B-B14F-4D97-AF65-F5344CB8AC3E}">
        <p14:creationId xmlns:p14="http://schemas.microsoft.com/office/powerpoint/2010/main" val="99760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17</a:t>
            </a:fld>
            <a:endParaRPr lang="pt-BR"/>
          </a:p>
        </p:txBody>
      </p:sp>
    </p:spTree>
    <p:extLst>
      <p:ext uri="{BB962C8B-B14F-4D97-AF65-F5344CB8AC3E}">
        <p14:creationId xmlns:p14="http://schemas.microsoft.com/office/powerpoint/2010/main" val="36386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18</a:t>
            </a:fld>
            <a:endParaRPr lang="pt-BR"/>
          </a:p>
        </p:txBody>
      </p:sp>
    </p:spTree>
    <p:extLst>
      <p:ext uri="{BB962C8B-B14F-4D97-AF65-F5344CB8AC3E}">
        <p14:creationId xmlns:p14="http://schemas.microsoft.com/office/powerpoint/2010/main" val="281430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19</a:t>
            </a:fld>
            <a:endParaRPr lang="pt-BR"/>
          </a:p>
        </p:txBody>
      </p:sp>
    </p:spTree>
    <p:extLst>
      <p:ext uri="{BB962C8B-B14F-4D97-AF65-F5344CB8AC3E}">
        <p14:creationId xmlns:p14="http://schemas.microsoft.com/office/powerpoint/2010/main" val="98380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20</a:t>
            </a:fld>
            <a:endParaRPr lang="pt-BR"/>
          </a:p>
        </p:txBody>
      </p:sp>
    </p:spTree>
    <p:extLst>
      <p:ext uri="{BB962C8B-B14F-4D97-AF65-F5344CB8AC3E}">
        <p14:creationId xmlns:p14="http://schemas.microsoft.com/office/powerpoint/2010/main" val="223027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22</a:t>
            </a:fld>
            <a:endParaRPr lang="pt-BR"/>
          </a:p>
        </p:txBody>
      </p:sp>
    </p:spTree>
    <p:extLst>
      <p:ext uri="{BB962C8B-B14F-4D97-AF65-F5344CB8AC3E}">
        <p14:creationId xmlns:p14="http://schemas.microsoft.com/office/powerpoint/2010/main" val="84309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18597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1886758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427886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6/19/20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6/19/20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6/19/20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6/19/20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dirty="0">
                <a:solidFill>
                  <a:srgbClr val="FFFFFF"/>
                </a:solidFill>
              </a:rPr>
              <a:t>Dados e </a:t>
            </a:r>
            <a:r>
              <a:rPr lang="pt-BR" dirty="0" err="1">
                <a:solidFill>
                  <a:srgbClr val="FFFFFF"/>
                </a:solidFill>
              </a:rPr>
              <a:t>API’s</a:t>
            </a:r>
            <a:endParaRPr lang="pt-BR" dirty="0">
              <a:solidFill>
                <a:srgbClr val="FFFFFF"/>
              </a:solidFill>
            </a:endParaRPr>
          </a:p>
        </p:txBody>
      </p:sp>
      <p:graphicFrame>
        <p:nvGraphicFramePr>
          <p:cNvPr id="5" name="Espaço Reservado para Conteúdo 2">
            <a:extLst>
              <a:ext uri="{FF2B5EF4-FFF2-40B4-BE49-F238E27FC236}">
                <a16:creationId xmlns:a16="http://schemas.microsoft.com/office/drawing/2014/main" id="{D5518F54-609F-450B-9F11-EB07E1C92DCD}"/>
              </a:ext>
            </a:extLst>
          </p:cNvPr>
          <p:cNvGraphicFramePr>
            <a:graphicFrameLocks noGrp="1"/>
          </p:cNvGraphicFramePr>
          <p:nvPr>
            <p:ph idx="1"/>
            <p:extLst>
              <p:ext uri="{D42A27DB-BD31-4B8C-83A1-F6EECF244321}">
                <p14:modId xmlns:p14="http://schemas.microsoft.com/office/powerpoint/2010/main" val="503716079"/>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áfico 3" descr="Ônibus">
            <a:extLst>
              <a:ext uri="{FF2B5EF4-FFF2-40B4-BE49-F238E27FC236}">
                <a16:creationId xmlns:a16="http://schemas.microsoft.com/office/drawing/2014/main" id="{F0C305A1-ED15-C24A-AC1F-EE6F5F92B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2998" y="1144587"/>
            <a:ext cx="392110" cy="392110"/>
          </a:xfrm>
          <a:prstGeom prst="rect">
            <a:avLst/>
          </a:prstGeom>
        </p:spPr>
      </p:pic>
    </p:spTree>
    <p:extLst>
      <p:ext uri="{BB962C8B-B14F-4D97-AF65-F5344CB8AC3E}">
        <p14:creationId xmlns:p14="http://schemas.microsoft.com/office/powerpoint/2010/main" val="113771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a:xfrm>
            <a:off x="2231136" y="764664"/>
            <a:ext cx="7729728" cy="1188720"/>
          </a:xfrm>
        </p:spPr>
        <p:txBody>
          <a:bodyPr/>
          <a:lstStyle/>
          <a:p>
            <a:r>
              <a:rPr lang="pt-BR" dirty="0"/>
              <a:t>Ferramentas</a:t>
            </a:r>
          </a:p>
        </p:txBody>
      </p:sp>
      <p:pic>
        <p:nvPicPr>
          <p:cNvPr id="4" name="Imagem 3">
            <a:extLst>
              <a:ext uri="{FF2B5EF4-FFF2-40B4-BE49-F238E27FC236}">
                <a16:creationId xmlns:a16="http://schemas.microsoft.com/office/drawing/2014/main" id="{68566CB3-84EF-0C49-8A9A-FA2BF55379B0}"/>
              </a:ext>
            </a:extLst>
          </p:cNvPr>
          <p:cNvPicPr>
            <a:picLocks noChangeAspect="1"/>
          </p:cNvPicPr>
          <p:nvPr/>
        </p:nvPicPr>
        <p:blipFill>
          <a:blip r:embed="rId3"/>
          <a:stretch>
            <a:fillRect/>
          </a:stretch>
        </p:blipFill>
        <p:spPr>
          <a:xfrm>
            <a:off x="175388" y="2376728"/>
            <a:ext cx="3823222" cy="1658358"/>
          </a:xfrm>
          <a:prstGeom prst="rect">
            <a:avLst/>
          </a:prstGeom>
        </p:spPr>
      </p:pic>
      <p:pic>
        <p:nvPicPr>
          <p:cNvPr id="5" name="Imagem 4">
            <a:extLst>
              <a:ext uri="{FF2B5EF4-FFF2-40B4-BE49-F238E27FC236}">
                <a16:creationId xmlns:a16="http://schemas.microsoft.com/office/drawing/2014/main" id="{7010C133-A6E5-0C4B-AD06-CEF742D3D0FF}"/>
              </a:ext>
            </a:extLst>
          </p:cNvPr>
          <p:cNvPicPr>
            <a:picLocks noChangeAspect="1"/>
          </p:cNvPicPr>
          <p:nvPr/>
        </p:nvPicPr>
        <p:blipFill>
          <a:blip r:embed="rId4"/>
          <a:stretch>
            <a:fillRect/>
          </a:stretch>
        </p:blipFill>
        <p:spPr>
          <a:xfrm>
            <a:off x="406753" y="5204166"/>
            <a:ext cx="3374009" cy="1363662"/>
          </a:xfrm>
          <a:prstGeom prst="rect">
            <a:avLst/>
          </a:prstGeom>
        </p:spPr>
      </p:pic>
      <p:pic>
        <p:nvPicPr>
          <p:cNvPr id="6" name="Imagem 5">
            <a:extLst>
              <a:ext uri="{FF2B5EF4-FFF2-40B4-BE49-F238E27FC236}">
                <a16:creationId xmlns:a16="http://schemas.microsoft.com/office/drawing/2014/main" id="{D899514A-FF67-B74C-ADD0-46D48BE9F6BC}"/>
              </a:ext>
            </a:extLst>
          </p:cNvPr>
          <p:cNvPicPr>
            <a:picLocks noChangeAspect="1"/>
          </p:cNvPicPr>
          <p:nvPr/>
        </p:nvPicPr>
        <p:blipFill>
          <a:blip r:embed="rId5"/>
          <a:stretch>
            <a:fillRect/>
          </a:stretch>
        </p:blipFill>
        <p:spPr>
          <a:xfrm>
            <a:off x="4075204" y="2535188"/>
            <a:ext cx="3388893" cy="1341437"/>
          </a:xfrm>
          <a:prstGeom prst="rect">
            <a:avLst/>
          </a:prstGeom>
        </p:spPr>
      </p:pic>
      <p:pic>
        <p:nvPicPr>
          <p:cNvPr id="7" name="Imagem 6">
            <a:extLst>
              <a:ext uri="{FF2B5EF4-FFF2-40B4-BE49-F238E27FC236}">
                <a16:creationId xmlns:a16="http://schemas.microsoft.com/office/drawing/2014/main" id="{65EBFF75-78CF-6D4F-B3EF-518CC99410CB}"/>
              </a:ext>
            </a:extLst>
          </p:cNvPr>
          <p:cNvPicPr>
            <a:picLocks noChangeAspect="1"/>
          </p:cNvPicPr>
          <p:nvPr/>
        </p:nvPicPr>
        <p:blipFill>
          <a:blip r:embed="rId6"/>
          <a:stretch>
            <a:fillRect/>
          </a:stretch>
        </p:blipFill>
        <p:spPr>
          <a:xfrm>
            <a:off x="10477774" y="794080"/>
            <a:ext cx="1202367" cy="1485900"/>
          </a:xfrm>
          <a:prstGeom prst="rect">
            <a:avLst/>
          </a:prstGeom>
        </p:spPr>
      </p:pic>
      <p:pic>
        <p:nvPicPr>
          <p:cNvPr id="8" name="Imagem 7">
            <a:extLst>
              <a:ext uri="{FF2B5EF4-FFF2-40B4-BE49-F238E27FC236}">
                <a16:creationId xmlns:a16="http://schemas.microsoft.com/office/drawing/2014/main" id="{74590FE9-F2A5-B244-B78D-D2E56E34AFDF}"/>
              </a:ext>
            </a:extLst>
          </p:cNvPr>
          <p:cNvPicPr>
            <a:picLocks noChangeAspect="1"/>
          </p:cNvPicPr>
          <p:nvPr/>
        </p:nvPicPr>
        <p:blipFill>
          <a:blip r:embed="rId7"/>
          <a:stretch>
            <a:fillRect/>
          </a:stretch>
        </p:blipFill>
        <p:spPr>
          <a:xfrm>
            <a:off x="4982741" y="3529249"/>
            <a:ext cx="1858359" cy="1858359"/>
          </a:xfrm>
          <a:prstGeom prst="rect">
            <a:avLst/>
          </a:prstGeom>
        </p:spPr>
      </p:pic>
      <p:pic>
        <p:nvPicPr>
          <p:cNvPr id="3" name="Imagem 2">
            <a:extLst>
              <a:ext uri="{FF2B5EF4-FFF2-40B4-BE49-F238E27FC236}">
                <a16:creationId xmlns:a16="http://schemas.microsoft.com/office/drawing/2014/main" id="{79E05597-47DB-B947-8C62-EF5D6D7AF779}"/>
              </a:ext>
            </a:extLst>
          </p:cNvPr>
          <p:cNvPicPr>
            <a:picLocks noChangeAspect="1"/>
          </p:cNvPicPr>
          <p:nvPr/>
        </p:nvPicPr>
        <p:blipFill>
          <a:blip r:embed="rId8"/>
          <a:stretch>
            <a:fillRect/>
          </a:stretch>
        </p:blipFill>
        <p:spPr>
          <a:xfrm>
            <a:off x="8241586" y="5204167"/>
            <a:ext cx="3438555" cy="1188719"/>
          </a:xfrm>
          <a:prstGeom prst="rect">
            <a:avLst/>
          </a:prstGeom>
        </p:spPr>
      </p:pic>
      <p:pic>
        <p:nvPicPr>
          <p:cNvPr id="9" name="Imagem 8">
            <a:extLst>
              <a:ext uri="{FF2B5EF4-FFF2-40B4-BE49-F238E27FC236}">
                <a16:creationId xmlns:a16="http://schemas.microsoft.com/office/drawing/2014/main" id="{CAFA0EF6-C40F-DD46-974D-00EA7EFD9E16}"/>
              </a:ext>
            </a:extLst>
          </p:cNvPr>
          <p:cNvPicPr>
            <a:picLocks noChangeAspect="1"/>
          </p:cNvPicPr>
          <p:nvPr/>
        </p:nvPicPr>
        <p:blipFill>
          <a:blip r:embed="rId9"/>
          <a:stretch>
            <a:fillRect/>
          </a:stretch>
        </p:blipFill>
        <p:spPr>
          <a:xfrm>
            <a:off x="7895348" y="2669750"/>
            <a:ext cx="3882849" cy="998170"/>
          </a:xfrm>
          <a:prstGeom prst="rect">
            <a:avLst/>
          </a:prstGeom>
        </p:spPr>
      </p:pic>
      <p:pic>
        <p:nvPicPr>
          <p:cNvPr id="10" name="Imagem 9">
            <a:extLst>
              <a:ext uri="{FF2B5EF4-FFF2-40B4-BE49-F238E27FC236}">
                <a16:creationId xmlns:a16="http://schemas.microsoft.com/office/drawing/2014/main" id="{F8315857-4984-2C4B-9862-FB2332F5E372}"/>
              </a:ext>
            </a:extLst>
          </p:cNvPr>
          <p:cNvPicPr>
            <a:picLocks noChangeAspect="1"/>
          </p:cNvPicPr>
          <p:nvPr/>
        </p:nvPicPr>
        <p:blipFill>
          <a:blip r:embed="rId10"/>
          <a:stretch>
            <a:fillRect/>
          </a:stretch>
        </p:blipFill>
        <p:spPr>
          <a:xfrm>
            <a:off x="73612" y="755742"/>
            <a:ext cx="2174789" cy="1631092"/>
          </a:xfrm>
          <a:prstGeom prst="rect">
            <a:avLst/>
          </a:prstGeom>
        </p:spPr>
      </p:pic>
      <p:pic>
        <p:nvPicPr>
          <p:cNvPr id="12" name="Imagem 11">
            <a:extLst>
              <a:ext uri="{FF2B5EF4-FFF2-40B4-BE49-F238E27FC236}">
                <a16:creationId xmlns:a16="http://schemas.microsoft.com/office/drawing/2014/main" id="{7EC0BB8C-D2B0-9C41-8576-F40F6100B2F0}"/>
              </a:ext>
            </a:extLst>
          </p:cNvPr>
          <p:cNvPicPr>
            <a:picLocks noChangeAspect="1"/>
          </p:cNvPicPr>
          <p:nvPr/>
        </p:nvPicPr>
        <p:blipFill>
          <a:blip r:embed="rId11"/>
          <a:stretch>
            <a:fillRect/>
          </a:stretch>
        </p:blipFill>
        <p:spPr>
          <a:xfrm>
            <a:off x="7895348" y="3773149"/>
            <a:ext cx="3678195" cy="1227046"/>
          </a:xfrm>
          <a:prstGeom prst="rect">
            <a:avLst/>
          </a:prstGeom>
        </p:spPr>
      </p:pic>
      <p:pic>
        <p:nvPicPr>
          <p:cNvPr id="13" name="Imagem 12">
            <a:extLst>
              <a:ext uri="{FF2B5EF4-FFF2-40B4-BE49-F238E27FC236}">
                <a16:creationId xmlns:a16="http://schemas.microsoft.com/office/drawing/2014/main" id="{DA0D559E-2579-9842-B2BD-4956BC9F013A}"/>
              </a:ext>
            </a:extLst>
          </p:cNvPr>
          <p:cNvPicPr>
            <a:picLocks noChangeAspect="1"/>
          </p:cNvPicPr>
          <p:nvPr/>
        </p:nvPicPr>
        <p:blipFill>
          <a:blip r:embed="rId12"/>
          <a:stretch>
            <a:fillRect/>
          </a:stretch>
        </p:blipFill>
        <p:spPr>
          <a:xfrm>
            <a:off x="449494" y="3009484"/>
            <a:ext cx="3149926" cy="3149926"/>
          </a:xfrm>
          <a:prstGeom prst="rect">
            <a:avLst/>
          </a:prstGeom>
        </p:spPr>
      </p:pic>
      <p:pic>
        <p:nvPicPr>
          <p:cNvPr id="14" name="Imagem 13">
            <a:extLst>
              <a:ext uri="{FF2B5EF4-FFF2-40B4-BE49-F238E27FC236}">
                <a16:creationId xmlns:a16="http://schemas.microsoft.com/office/drawing/2014/main" id="{01CCEF1C-C43A-E64D-A243-D30D85AF4506}"/>
              </a:ext>
            </a:extLst>
          </p:cNvPr>
          <p:cNvPicPr>
            <a:picLocks noChangeAspect="1"/>
          </p:cNvPicPr>
          <p:nvPr/>
        </p:nvPicPr>
        <p:blipFill>
          <a:blip r:embed="rId13"/>
          <a:stretch>
            <a:fillRect/>
          </a:stretch>
        </p:blipFill>
        <p:spPr>
          <a:xfrm>
            <a:off x="4801264" y="5204166"/>
            <a:ext cx="2238477" cy="1188720"/>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pt-BR" dirty="0"/>
              <a:t>Análise de Dados  1º fase</a:t>
            </a:r>
            <a:endParaRPr lang="pt-BR" b="1" dirty="0">
              <a:effectLst/>
            </a:endParaRPr>
          </a:p>
        </p:txBody>
      </p:sp>
      <p:sp>
        <p:nvSpPr>
          <p:cNvPr id="47"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804672" y="2858703"/>
            <a:ext cx="4475892" cy="3042547"/>
          </a:xfrm>
        </p:spPr>
        <p:txBody>
          <a:bodyPr>
            <a:normAutofit/>
          </a:bodyPr>
          <a:lstStyle/>
          <a:p>
            <a:pPr>
              <a:lnSpc>
                <a:spcPct val="90000"/>
              </a:lnSpc>
            </a:pPr>
            <a:r>
              <a:rPr lang="pt-BR" b="1" dirty="0">
                <a:solidFill>
                  <a:srgbClr val="FFFFFF"/>
                </a:solidFill>
              </a:rPr>
              <a:t>A Universidade de Villanova separa a análise de dados em três estágios. O primeiro deles seria o início do que chamamos de Business </a:t>
            </a:r>
            <a:r>
              <a:rPr lang="pt-BR" b="1">
                <a:solidFill>
                  <a:srgbClr val="FFFFFF"/>
                </a:solidFill>
              </a:rPr>
              <a:t>Intelligence</a:t>
            </a:r>
            <a:r>
              <a:rPr lang="pt-BR" b="1" dirty="0">
                <a:solidFill>
                  <a:srgbClr val="FFFFFF"/>
                </a:solidFill>
              </a:rPr>
              <a:t>, que surgiu por volta de 1950 como uma forma de processar pequenas quantidades de informações estruturadas.</a:t>
            </a:r>
          </a:p>
          <a:p>
            <a:pPr>
              <a:lnSpc>
                <a:spcPct val="90000"/>
              </a:lnSpc>
            </a:pPr>
            <a:r>
              <a:rPr lang="pt-BR" b="1" dirty="0">
                <a:solidFill>
                  <a:srgbClr val="FFFFFF"/>
                </a:solidFill>
              </a:rPr>
              <a:t>O fim do primeiro estágio se deu pelo aumento exponencial de dados sendo produzidos diariamente</a:t>
            </a:r>
            <a:endParaRPr lang="pt-BR" dirty="0">
              <a:solidFill>
                <a:srgbClr val="FFFFFF"/>
              </a:solidFill>
            </a:endParaRPr>
          </a:p>
        </p:txBody>
      </p:sp>
      <p:sp>
        <p:nvSpPr>
          <p:cNvPr id="56" name="Rectangle 55">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 com fundo preto&#10;&#10;Descrição gerada automaticamente">
            <a:extLst>
              <a:ext uri="{FF2B5EF4-FFF2-40B4-BE49-F238E27FC236}">
                <a16:creationId xmlns:a16="http://schemas.microsoft.com/office/drawing/2014/main" id="{0D1BE61A-C491-2147-804F-28C203F69C72}"/>
              </a:ext>
            </a:extLst>
          </p:cNvPr>
          <p:cNvPicPr>
            <a:picLocks noChangeAspect="1"/>
          </p:cNvPicPr>
          <p:nvPr/>
        </p:nvPicPr>
        <p:blipFill>
          <a:blip r:embed="rId3"/>
          <a:stretch>
            <a:fillRect/>
          </a:stretch>
        </p:blipFill>
        <p:spPr>
          <a:xfrm>
            <a:off x="6876062" y="806358"/>
            <a:ext cx="4511266" cy="4928616"/>
          </a:xfrm>
          <a:prstGeom prst="rect">
            <a:avLst/>
          </a:prstGeom>
        </p:spPr>
      </p:pic>
    </p:spTree>
    <p:extLst>
      <p:ext uri="{BB962C8B-B14F-4D97-AF65-F5344CB8AC3E}">
        <p14:creationId xmlns:p14="http://schemas.microsoft.com/office/powerpoint/2010/main" val="85305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2º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err="1">
                <a:solidFill>
                  <a:schemeClr val="bg1"/>
                </a:solidFill>
              </a:rPr>
              <a:t>Analytics</a:t>
            </a:r>
            <a:r>
              <a:rPr lang="pt-BR" sz="2000" dirty="0">
                <a:solidFill>
                  <a:schemeClr val="bg1"/>
                </a:solidFill>
              </a:rPr>
              <a:t> 2.0, que trouxe alternativas como </a:t>
            </a:r>
            <a:r>
              <a:rPr lang="pt-BR" sz="2000" dirty="0" err="1">
                <a:solidFill>
                  <a:schemeClr val="bg1"/>
                </a:solidFill>
              </a:rPr>
              <a:t>Hadoop</a:t>
            </a:r>
            <a:r>
              <a:rPr lang="pt-BR" sz="2000" dirty="0">
                <a:solidFill>
                  <a:schemeClr val="bg1"/>
                </a:solidFill>
              </a:rPr>
              <a:t>, que pode processar essas grandes massas de dados, e o </a:t>
            </a:r>
            <a:r>
              <a:rPr lang="pt-BR" sz="2000" dirty="0" err="1">
                <a:solidFill>
                  <a:schemeClr val="bg1"/>
                </a:solidFill>
              </a:rPr>
              <a:t>NoSQL</a:t>
            </a:r>
            <a:r>
              <a:rPr lang="pt-BR" sz="2000" dirty="0">
                <a:solidFill>
                  <a:schemeClr val="bg1"/>
                </a:solidFill>
              </a:rPr>
              <a:t>, que permite armazenar toda a informação de forma mais eficiente que os bancos de dados relacionais faziam até então. Além disso, cada vez mais se fez necessário um conhecimento tecnológico para fazer essas análises, quando até então bastava o conhecimento de métodos estatísticos.</a:t>
            </a:r>
          </a:p>
          <a:p>
            <a:endParaRPr lang="pt-BR" sz="2000" dirty="0">
              <a:solidFill>
                <a:schemeClr val="bg1"/>
              </a:solidFill>
            </a:endParaRPr>
          </a:p>
        </p:txBody>
      </p:sp>
    </p:spTree>
    <p:extLst>
      <p:ext uri="{BB962C8B-B14F-4D97-AF65-F5344CB8AC3E}">
        <p14:creationId xmlns:p14="http://schemas.microsoft.com/office/powerpoint/2010/main" val="42349980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3º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Hoje em dia, muitos especialistas dizem que chegamos a um terceiro estágio, o </a:t>
            </a:r>
            <a:r>
              <a:rPr lang="pt-BR" sz="2000" dirty="0" err="1">
                <a:solidFill>
                  <a:schemeClr val="bg1"/>
                </a:solidFill>
              </a:rPr>
              <a:t>Analytics</a:t>
            </a:r>
            <a:r>
              <a:rPr lang="pt-BR" sz="2000" dirty="0">
                <a:solidFill>
                  <a:schemeClr val="bg1"/>
                </a:solidFill>
              </a:rPr>
              <a:t> 3.0, onde esses dados que são produzidos a qualquer momento podem ser usados como moeda de troca entre consumidor e fornecedor.</a:t>
            </a: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226031022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a:solidFill>
                  <a:schemeClr val="tx1"/>
                </a:solidFill>
              </a:rPr>
              <a:t>Análise de Dados</a:t>
            </a:r>
            <a:endParaRPr lang="pt-BR" sz="2400" b="1">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 Alguns resultados dessas análises podem ter um efeito contrário do que era pretendido no início. Caso a análise não seja feita com atenção, verificando sempre quem está sendo atingido, ela pode levar a alguns atritos e desgastar a imagem de quem usa essas informações.</a:t>
            </a:r>
          </a:p>
          <a:p>
            <a:pPr marL="0" indent="0">
              <a:buNone/>
            </a:pPr>
            <a:br>
              <a:rPr lang="pt-BR" sz="2000" dirty="0">
                <a:solidFill>
                  <a:schemeClr val="bg1"/>
                </a:solidFill>
              </a:rPr>
            </a:b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191530498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645161" y="2878510"/>
            <a:ext cx="3363974" cy="2597047"/>
          </a:xfrm>
        </p:spPr>
        <p:txBody>
          <a:bodyPr>
            <a:normAutofit/>
          </a:bodyPr>
          <a:lstStyle/>
          <a:p>
            <a:pPr lvl="0"/>
            <a:r>
              <a:rPr lang="pt-BR" dirty="0">
                <a:solidFill>
                  <a:schemeClr val="bg1"/>
                </a:solidFill>
              </a:rPr>
              <a:t>Uma pesquisa realizada pela Microsoft, em 2019, revela que em um cenário de máxima utilização de inteligência artificial no Brasil, a taxa composta anual de crescimento (CAGR) do Produto Interno Bruto (PIB) pode aumentar para 7,1% ao ano, até 2030.</a:t>
            </a:r>
          </a:p>
        </p:txBody>
      </p:sp>
      <p:pic>
        <p:nvPicPr>
          <p:cNvPr id="1026" name="Picture 2">
            <a:extLst>
              <a:ext uri="{FF2B5EF4-FFF2-40B4-BE49-F238E27FC236}">
                <a16:creationId xmlns:a16="http://schemas.microsoft.com/office/drawing/2014/main" id="{D23F5325-7205-5446-8960-38727D9F6D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3161284"/>
            <a:ext cx="6250769" cy="20315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976184" y="864372"/>
            <a:ext cx="7265774" cy="1263392"/>
          </a:xfrm>
        </p:spPr>
        <p:txBody>
          <a:bodyPr>
            <a:normAutofit/>
          </a:bodyPr>
          <a:lstStyle/>
          <a:p>
            <a:r>
              <a:rPr lang="en-US" dirty="0">
                <a:solidFill>
                  <a:schemeClr val="tx1"/>
                </a:solidFill>
              </a:rPr>
              <a:t>Inteligência Artificial, Machine Learning e Deep Learning</a:t>
            </a:r>
            <a:endParaRPr lang="pt-BR" dirty="0">
              <a:solidFill>
                <a:schemeClr val="tx1"/>
              </a:solidFill>
            </a:endParaRPr>
          </a:p>
        </p:txBody>
      </p:sp>
    </p:spTree>
    <p:extLst>
      <p:ext uri="{BB962C8B-B14F-4D97-AF65-F5344CB8AC3E}">
        <p14:creationId xmlns:p14="http://schemas.microsoft.com/office/powerpoint/2010/main" val="198914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1" name="Rectangle 7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a:effectLst/>
              </a:rPr>
              <a:t>Redes neurais</a:t>
            </a:r>
          </a:p>
        </p:txBody>
      </p:sp>
      <p:pic>
        <p:nvPicPr>
          <p:cNvPr id="1026" name="Picture 2">
            <a:extLst>
              <a:ext uri="{FF2B5EF4-FFF2-40B4-BE49-F238E27FC236}">
                <a16:creationId xmlns:a16="http://schemas.microsoft.com/office/drawing/2014/main" id="{B14914E2-79AC-F343-A97B-D81D7D08E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6004" y="1048286"/>
            <a:ext cx="4297680" cy="238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CBF1E-BC4E-A34F-A6F4-4AF7C538E9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8316" y="1048286"/>
            <a:ext cx="4779172" cy="21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4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E3CE3-2DF1-4EBA-B3DF-D7469737D4AB}"/>
              </a:ext>
            </a:extLst>
          </p:cNvPr>
          <p:cNvSpPr>
            <a:spLocks noGrp="1"/>
          </p:cNvSpPr>
          <p:nvPr>
            <p:ph type="title"/>
          </p:nvPr>
        </p:nvSpPr>
        <p:spPr/>
        <p:txBody>
          <a:bodyPr/>
          <a:lstStyle/>
          <a:p>
            <a:r>
              <a:rPr lang="pt-BR" dirty="0"/>
              <a:t>Detecção de objetos em tempo real com YOLO</a:t>
            </a:r>
          </a:p>
        </p:txBody>
      </p:sp>
      <p:pic>
        <p:nvPicPr>
          <p:cNvPr id="1026" name="Picture 2">
            <a:extLst>
              <a:ext uri="{FF2B5EF4-FFF2-40B4-BE49-F238E27FC236}">
                <a16:creationId xmlns:a16="http://schemas.microsoft.com/office/drawing/2014/main" id="{D4DE613E-E507-46E5-ACEF-7FB55C76A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47" y="2835783"/>
            <a:ext cx="4731272" cy="3003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A6BA9B-64CE-430C-B22B-4E32BCC3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916" y="2835783"/>
            <a:ext cx="49053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99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7A98F5-2E78-324F-8257-3685105B052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Cronograma</a:t>
            </a:r>
          </a:p>
        </p:txBody>
      </p:sp>
      <p:pic>
        <p:nvPicPr>
          <p:cNvPr id="5" name="Espaço Reservado para Conteúdo 4">
            <a:extLst>
              <a:ext uri="{FF2B5EF4-FFF2-40B4-BE49-F238E27FC236}">
                <a16:creationId xmlns:a16="http://schemas.microsoft.com/office/drawing/2014/main" id="{782598B5-9164-2443-91C3-BB225BF864D8}"/>
              </a:ext>
            </a:extLst>
          </p:cNvPr>
          <p:cNvPicPr>
            <a:picLocks noGrp="1" noChangeAspect="1"/>
          </p:cNvPicPr>
          <p:nvPr>
            <p:ph idx="1"/>
          </p:nvPr>
        </p:nvPicPr>
        <p:blipFill rotWithShape="1">
          <a:blip r:embed="rId3"/>
          <a:srcRect b="3193"/>
          <a:stretch/>
        </p:blipFill>
        <p:spPr>
          <a:xfrm>
            <a:off x="0" y="124017"/>
            <a:ext cx="12192000" cy="4130977"/>
          </a:xfrm>
          <a:prstGeom prst="rect">
            <a:avLst/>
          </a:prstGeom>
        </p:spPr>
      </p:pic>
    </p:spTree>
    <p:extLst>
      <p:ext uri="{BB962C8B-B14F-4D97-AF65-F5344CB8AC3E}">
        <p14:creationId xmlns:p14="http://schemas.microsoft.com/office/powerpoint/2010/main" val="142470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8893FE-E4FF-074B-9E9D-63BB5411D8E1}"/>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pt-BR" sz="2300" dirty="0">
                <a:solidFill>
                  <a:srgbClr val="FFFFFF"/>
                </a:solidFill>
              </a:rPr>
              <a:t>Prefeitura </a:t>
            </a:r>
            <a:br>
              <a:rPr lang="pt-BR" sz="2300" dirty="0">
                <a:solidFill>
                  <a:srgbClr val="FFFFFF"/>
                </a:solidFill>
              </a:rPr>
            </a:br>
            <a:r>
              <a:rPr lang="pt-BR" sz="2300" dirty="0">
                <a:solidFill>
                  <a:srgbClr val="FFFFFF"/>
                </a:solidFill>
              </a:rPr>
              <a:t>de</a:t>
            </a:r>
            <a:br>
              <a:rPr lang="pt-BR" sz="2300" dirty="0">
                <a:solidFill>
                  <a:srgbClr val="FFFFFF"/>
                </a:solidFill>
              </a:rPr>
            </a:br>
            <a:r>
              <a:rPr lang="pt-BR" sz="2300" dirty="0">
                <a:solidFill>
                  <a:srgbClr val="FFFFFF"/>
                </a:solidFill>
              </a:rPr>
              <a:t> </a:t>
            </a:r>
            <a:r>
              <a:rPr lang="pt-BR" sz="2000" dirty="0">
                <a:solidFill>
                  <a:srgbClr val="FFFFFF"/>
                </a:solidFill>
              </a:rPr>
              <a:t>Santo André</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SA- Trans</a:t>
            </a:r>
          </a:p>
        </p:txBody>
      </p:sp>
      <p:sp>
        <p:nvSpPr>
          <p:cNvPr id="3" name="Espaço Reservado para Conteúdo 2">
            <a:extLst>
              <a:ext uri="{FF2B5EF4-FFF2-40B4-BE49-F238E27FC236}">
                <a16:creationId xmlns:a16="http://schemas.microsoft.com/office/drawing/2014/main" id="{6A3EFB04-2B84-354C-BAD0-405C2F4D9EAC}"/>
              </a:ext>
            </a:extLst>
          </p:cNvPr>
          <p:cNvSpPr>
            <a:spLocks noGrp="1"/>
          </p:cNvSpPr>
          <p:nvPr>
            <p:ph idx="1"/>
          </p:nvPr>
        </p:nvSpPr>
        <p:spPr>
          <a:xfrm>
            <a:off x="5159099" y="1283546"/>
            <a:ext cx="5715917" cy="3914063"/>
          </a:xfrm>
        </p:spPr>
        <p:txBody>
          <a:bodyPr anchor="ctr">
            <a:normAutofit/>
          </a:bodyPr>
          <a:lstStyle/>
          <a:p>
            <a:r>
              <a:rPr lang="pt-BR" sz="2400" dirty="0">
                <a:solidFill>
                  <a:srgbClr val="404040"/>
                </a:solidFill>
              </a:rPr>
              <a:t>O parque tecnológico faz parte do desenvolvimento da prefeitura de Santo André e tem como missão promover a inovação e potencializar as estruturas já existentes na cidade e região. O objetivo é estimular a extensão tecnológica e atuar nas oportunidades econômicas do ABC.</a:t>
            </a:r>
          </a:p>
          <a:p>
            <a:endParaRPr lang="pt-BR" sz="2400" dirty="0">
              <a:solidFill>
                <a:srgbClr val="404040"/>
              </a:solidFill>
            </a:endParaRPr>
          </a:p>
        </p:txBody>
      </p:sp>
    </p:spTree>
    <p:extLst>
      <p:ext uri="{BB962C8B-B14F-4D97-AF65-F5344CB8AC3E}">
        <p14:creationId xmlns:p14="http://schemas.microsoft.com/office/powerpoint/2010/main" val="29997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e imagens de câmeras instaladas nos veículos.  A ferramenta irá apoiar os gestores da SA-Trans no controle do fluxo de tráfego, analisando a disponibilidade de veículos e sugerindo uma inclusão ou remoção de carros em cada linha monitorada.</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irá utilizar algoritmos de inteligência artificial para identificar padrões históricos e prever futuras demandas nas frotas de ônibus, facilitando o controle do serviço e auxiliando no dia a dia do transporte urbano na cidade.</a:t>
            </a:r>
            <a:br>
              <a:rPr lang="pt-BR" sz="2000" dirty="0">
                <a:solidFill>
                  <a:srgbClr val="404040"/>
                </a:solidFill>
              </a:rPr>
            </a:br>
            <a:endParaRPr lang="pt-BR" sz="2000" dirty="0">
              <a:solidFill>
                <a:srgbClr val="404040"/>
              </a:solidFill>
            </a:endParaRP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28BC8-7445-4F5A-8054-11C11B130840}"/>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Um exemplo de uso prático desses dados foi publicado em um artigo da IEE, para a Conferência Internacional da Logística e Transporte Avançado. Em uma colaboração entre a IBM e o Conselho da Cidade de Dublin foi realizado um projeto de cidade inteligente entre 2010 e 2013.</a:t>
            </a:r>
          </a:p>
          <a:p>
            <a:r>
              <a:rPr lang="pt-BR" sz="2000" dirty="0"/>
              <a:t>Com toda essa informação processada, a cidade teve uma maior capacidade de monitorar o seu sistema de transporte público, diminuindo o tempo para uma tomada de decisão.</a:t>
            </a:r>
          </a:p>
        </p:txBody>
      </p:sp>
    </p:spTree>
    <p:extLst>
      <p:ext uri="{BB962C8B-B14F-4D97-AF65-F5344CB8AC3E}">
        <p14:creationId xmlns:p14="http://schemas.microsoft.com/office/powerpoint/2010/main" val="181548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lnSpcReduction="10000"/>
          </a:bodyPr>
          <a:lstStyle/>
          <a:p>
            <a:r>
              <a:rPr lang="pt-BR" sz="2000" dirty="0"/>
              <a:t>Outro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1253</Words>
  <Application>Microsoft Macintosh PowerPoint</Application>
  <PresentationFormat>Widescreen</PresentationFormat>
  <Paragraphs>94</Paragraphs>
  <Slides>22</Slides>
  <Notes>21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Arial</vt:lpstr>
      <vt:lpstr>Calibri</vt:lpstr>
      <vt:lpstr>Gill Sans MT</vt:lpstr>
      <vt:lpstr>Pacote</vt:lpstr>
      <vt:lpstr>Inteligência para transporte público</vt:lpstr>
      <vt:lpstr>Integrantes do grupo</vt:lpstr>
      <vt:lpstr>Introdução     Transporte Público</vt:lpstr>
      <vt:lpstr>Problema</vt:lpstr>
      <vt:lpstr>Prefeitura  de  Santo André    SA- Trans</vt:lpstr>
      <vt:lpstr>Objetivos</vt:lpstr>
      <vt:lpstr>Tecnologia de Monitoramento de Ônibus</vt:lpstr>
      <vt:lpstr>Tecnologia de Monitoramento de Ônibus</vt:lpstr>
      <vt:lpstr>Tecnologia de Monitoramento de Ônibus</vt:lpstr>
      <vt:lpstr>Diagrama de BLOCOS</vt:lpstr>
      <vt:lpstr>Dados e API’s</vt:lpstr>
      <vt:lpstr>Ferramentas</vt:lpstr>
      <vt:lpstr>Dashboard</vt:lpstr>
      <vt:lpstr>UX/UI</vt:lpstr>
      <vt:lpstr>Análise de Dados  1º fase</vt:lpstr>
      <vt:lpstr>Análise de Dados  2º fase</vt:lpstr>
      <vt:lpstr>Análise de Dados 3º fase</vt:lpstr>
      <vt:lpstr>Análise de Dados</vt:lpstr>
      <vt:lpstr>Inteligência Artificial, Machine Learning e Deep Learning</vt:lpstr>
      <vt:lpstr>Redes neurais</vt:lpstr>
      <vt:lpstr>Detecção de objetos em tempo real com YOLO</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LUCAS MARQUES DE ARAUJO</cp:lastModifiedBy>
  <cp:revision>8</cp:revision>
  <dcterms:created xsi:type="dcterms:W3CDTF">2020-05-11T11:27:07Z</dcterms:created>
  <dcterms:modified xsi:type="dcterms:W3CDTF">2020-06-19T23:38:33Z</dcterms:modified>
</cp:coreProperties>
</file>